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Raleway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91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56baa40e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56baa40e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56baa40ec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56baa40ec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56baa40ec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56baa40ec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56baa40ec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56baa40ec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6baa40ec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56baa40ec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56baa40ec4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56baa40ec4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6baa40ec4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56baa40ec4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56baa40ec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56baa40ec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Gender and Racial Disparities in Melanoma Clinical Trials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5" y="3172900"/>
            <a:ext cx="7688100" cy="8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 Swe Hlaing, MD, Melissa Wilson, MD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Crozer Keystone Health System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St. Luke’s University Health Network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As per the Surveillance, Epidemiology and End Results (SEER) Program, the incidence of melanoma has been trending up.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However melanoma clinical trials do not include adequate representation of gender and race.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Methodology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Study type: Retrospective study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Source: ClinicalTrials.gov run by the US National Library of Medicine at the National Institute of Health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Inclusion Criteria: Filtered by using advanced criteria such as disease, study type (interventional clinical trial), study results (studies with results), status (completed), location (US), and phase (3 or 4).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 Analysis: Descriptive statistics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Outcomes: number of gender and racial disclosures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Total Sample Size: 35 studies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Total number of studies with gender disclosure: 35 (100%)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Men represent 58% and female represent 42%.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Total number of studies with racial disclosure: 18 (51.42%)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Caucasians made up the majority (96%) of the trial populations.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 rest of the racial distribution includes black (0.31%), Asian (1.34%), Hispanic (0.33%) and Others (1.78%).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2" name="Google Shape;11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1238" y="445025"/>
            <a:ext cx="6901513" cy="41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5125" y="445025"/>
            <a:ext cx="6609449" cy="4123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is evident only half of the clinical trials were disclosing the racial demographic data of their study participants.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 overrepresentation of Whites as well as the male gender becomes discernible in comparison with US census.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Although Melanoma more commonly occurs in Caucasian males, it is prudent to include comprehensive racial data in clinical trials during today’s era of evidence-based medicine.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Generalizability is crucial as it results in tangible changes in practice and clinical management.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clinicaltrials.gov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https://seer.cancer.gov/statfacts/html/melan.html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8" name="Google Shape;13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2078875"/>
            <a:ext cx="4279075" cy="234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1850" y="2765725"/>
            <a:ext cx="2214925" cy="70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On-screen Show (16:9)</PresentationFormat>
  <Paragraphs>29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Raleway</vt:lpstr>
      <vt:lpstr>Lato</vt:lpstr>
      <vt:lpstr>Arial</vt:lpstr>
      <vt:lpstr>Streamline</vt:lpstr>
      <vt:lpstr>Gender and Racial Disparities in Melanoma Clinical Trials</vt:lpstr>
      <vt:lpstr>Introduction</vt:lpstr>
      <vt:lpstr>Methodology</vt:lpstr>
      <vt:lpstr>Results</vt:lpstr>
      <vt:lpstr>PowerPoint Presentation</vt:lpstr>
      <vt:lpstr>PowerPoint Presentation</vt:lpstr>
      <vt:lpstr>Conclusion</vt:lpstr>
      <vt:lpstr>References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and Racial Disparities in Melanoma Clinical Trials</dc:title>
  <dc:creator>Winger Jessica</dc:creator>
  <cp:lastModifiedBy>Winger Jessica</cp:lastModifiedBy>
  <cp:revision>1</cp:revision>
  <dcterms:modified xsi:type="dcterms:W3CDTF">2022-09-19T18:08:23Z</dcterms:modified>
</cp:coreProperties>
</file>